
<file path=[Content_Types].xml><?xml version="1.0" encoding="utf-8"?>
<Types xmlns="http://schemas.openxmlformats.org/package/2006/content-types"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29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28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0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6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31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27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30.xml"/>
  <Override ContentType="application/vnd.openxmlformats-officedocument.presentationml.slide+xml" PartName="/ppt/slides/slide22.xml"/>
  <Override ContentType="application/vnd.openxmlformats-officedocument.presentationml.slide+xml" PartName="/ppt/slides/slide26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5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29.xml"/>
  <Override ContentType="application/vnd.openxmlformats-officedocument.presentationml.slide+xml" PartName="/ppt/slides/slide2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28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31.xml"/>
  <Override ContentType="application/vnd.openxmlformats-officedocument.presentationml.slide+xml" PartName="/ppt/slides/slide23.xml"/>
  <Override ContentType="application/vnd.openxmlformats-officedocument.presentationml.slide+xml" PartName="/ppt/slides/slide2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278" r:id="rId28"/>
    <p:sldId id="279" r:id="rId29"/>
    <p:sldId id="280" r:id="rId30"/>
    <p:sldId id="281" r:id="rId31"/>
    <p:sldId id="282" r:id="rId32"/>
    <p:sldId id="283" r:id="rId33"/>
    <p:sldId id="284" r:id="rId34"/>
    <p:sldId id="285" r:id="rId35"/>
    <p:sldId id="286" r:id="rId36"/>
  </p:sldIdLst>
  <p:sldSz cy="5143500" cx="9144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5.xml"/><Relationship Id="rId22" Type="http://schemas.openxmlformats.org/officeDocument/2006/relationships/slide" Target="slides/slide17.xml"/><Relationship Id="rId21" Type="http://schemas.openxmlformats.org/officeDocument/2006/relationships/slide" Target="slides/slide16.xml"/><Relationship Id="rId24" Type="http://schemas.openxmlformats.org/officeDocument/2006/relationships/slide" Target="slides/slide19.xml"/><Relationship Id="rId23" Type="http://schemas.openxmlformats.org/officeDocument/2006/relationships/slide" Target="slides/slide18.xml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26" Type="http://schemas.openxmlformats.org/officeDocument/2006/relationships/slide" Target="slides/slide21.xml"/><Relationship Id="rId25" Type="http://schemas.openxmlformats.org/officeDocument/2006/relationships/slide" Target="slides/slide20.xml"/><Relationship Id="rId28" Type="http://schemas.openxmlformats.org/officeDocument/2006/relationships/slide" Target="slides/slide23.xml"/><Relationship Id="rId27" Type="http://schemas.openxmlformats.org/officeDocument/2006/relationships/slide" Target="slides/slide22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29" Type="http://schemas.openxmlformats.org/officeDocument/2006/relationships/slide" Target="slides/slide24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31" Type="http://schemas.openxmlformats.org/officeDocument/2006/relationships/slide" Target="slides/slide26.xml"/><Relationship Id="rId30" Type="http://schemas.openxmlformats.org/officeDocument/2006/relationships/slide" Target="slides/slide25.xml"/><Relationship Id="rId11" Type="http://schemas.openxmlformats.org/officeDocument/2006/relationships/slide" Target="slides/slide6.xml"/><Relationship Id="rId33" Type="http://schemas.openxmlformats.org/officeDocument/2006/relationships/slide" Target="slides/slide28.xml"/><Relationship Id="rId10" Type="http://schemas.openxmlformats.org/officeDocument/2006/relationships/slide" Target="slides/slide5.xml"/><Relationship Id="rId32" Type="http://schemas.openxmlformats.org/officeDocument/2006/relationships/slide" Target="slides/slide27.xml"/><Relationship Id="rId13" Type="http://schemas.openxmlformats.org/officeDocument/2006/relationships/slide" Target="slides/slide8.xml"/><Relationship Id="rId35" Type="http://schemas.openxmlformats.org/officeDocument/2006/relationships/slide" Target="slides/slide30.xml"/><Relationship Id="rId12" Type="http://schemas.openxmlformats.org/officeDocument/2006/relationships/slide" Target="slides/slide7.xml"/><Relationship Id="rId34" Type="http://schemas.openxmlformats.org/officeDocument/2006/relationships/slide" Target="slides/slide29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36" Type="http://schemas.openxmlformats.org/officeDocument/2006/relationships/slide" Target="slides/slide31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4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gf562d8d2fd_0_5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6" name="Google Shape;116;gf562d8d2fd_0_5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0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gf562d8d2fd_0_4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2" name="Google Shape;122;gf562d8d2fd_0_4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6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gf562d8d2fd_0_17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8" name="Google Shape;128;gf562d8d2fd_0_17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2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gf562d8d2fd_0_16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4" name="Google Shape;134;gf562d8d2fd_0_16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8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gf562d8d2fd_0_16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0" name="Google Shape;140;gf562d8d2fd_0_16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4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gf562d8d2fd_0_17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6" name="Google Shape;146;gf562d8d2fd_0_17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0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gf562d8d2fd_0_18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2" name="Google Shape;152;gf562d8d2fd_0_18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6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gf562d8d2fd_0_18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8" name="Google Shape;158;gf562d8d2fd_0_18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2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gf562d8d2fd_0_19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4" name="Google Shape;164;gf562d8d2fd_0_19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8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gf562d8d2fd_0_19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0" name="Google Shape;170;gf562d8d2fd_0_19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6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gf562d8d2fd_0_26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" name="Google Shape;58;gf562d8d2fd_0_26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4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gf562d8d2fd_0_20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6" name="Google Shape;176;gf562d8d2fd_0_20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0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gf562d8d2fd_0_21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2" name="Google Shape;182;gf562d8d2fd_0_21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6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gf562d8d2fd_0_21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8" name="Google Shape;188;gf562d8d2fd_0_2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2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gf562d8d2fd_0_20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4" name="Google Shape;194;gf562d8d2fd_0_20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8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Google Shape;199;gf562d8d2fd_0_23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0" name="Google Shape;200;gf562d8d2fd_0_23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4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Google Shape;205;gf562d8d2fd_0_22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6" name="Google Shape;206;gf562d8d2fd_0_22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0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Google Shape;211;gf562d8d2fd_0_23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2" name="Google Shape;212;gf562d8d2fd_0_23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6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Google Shape;217;gf562d8d2fd_0_22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8" name="Google Shape;218;gf562d8d2fd_0_22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2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Google Shape;223;gf562d8d2fd_0_24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4" name="Google Shape;224;gf562d8d2fd_0_24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8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Google Shape;229;gf562d8d2fd_0_24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0" name="Google Shape;230;gf562d8d2fd_0_24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gf562d8d2fd_0_28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4" name="Google Shape;74;gf562d8d2fd_0_28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4" name="Shape 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Google Shape;235;gf562d8d2fd_0_25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6" name="Google Shape;236;gf562d8d2fd_0_25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0" name="Shape 2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Google Shape;241;gf562d8d2fd_0_25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2" name="Google Shape;242;gf562d8d2fd_0_25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gf562d8d2fd_0_14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0" name="Google Shape;80;gf562d8d2fd_0_14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gf562d8d2fd_0_14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6" name="Google Shape;86;gf562d8d2fd_0_14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0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gf562d8d2fd_0_15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2" name="Google Shape;92;gf562d8d2fd_0_15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6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gf562d8d2fd_0_15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8" name="Google Shape;98;gf562d8d2fd_0_15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2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gf562d8d2fd_0_2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4" name="Google Shape;104;gf562d8d2fd_0_2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8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gf562d8d2fd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0" name="Google Shape;110;gf562d8d2fd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7.png"/><Relationship Id="rId4" Type="http://schemas.openxmlformats.org/officeDocument/2006/relationships/image" Target="../media/image3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2.png"/><Relationship Id="rId4" Type="http://schemas.openxmlformats.org/officeDocument/2006/relationships/image" Target="../media/image6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2.png"/><Relationship Id="rId4" Type="http://schemas.openxmlformats.org/officeDocument/2006/relationships/image" Target="../media/image6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1.png"/><Relationship Id="rId4" Type="http://schemas.openxmlformats.org/officeDocument/2006/relationships/image" Target="../media/image8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7.png"/><Relationship Id="rId4" Type="http://schemas.openxmlformats.org/officeDocument/2006/relationships/image" Target="../media/image3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4.png"/><Relationship Id="rId4" Type="http://schemas.openxmlformats.org/officeDocument/2006/relationships/image" Target="../media/image5.pn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1.png"/><Relationship Id="rId4" Type="http://schemas.openxmlformats.org/officeDocument/2006/relationships/image" Target="../media/image8.pn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7.png"/><Relationship Id="rId4" Type="http://schemas.openxmlformats.org/officeDocument/2006/relationships/image" Target="../media/image3.pn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2.png"/><Relationship Id="rId4" Type="http://schemas.openxmlformats.org/officeDocument/2006/relationships/image" Target="../media/image6.png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4.png"/><Relationship Id="rId4" Type="http://schemas.openxmlformats.org/officeDocument/2006/relationships/image" Target="../media/image5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7.png"/><Relationship Id="rId4" Type="http://schemas.openxmlformats.org/officeDocument/2006/relationships/image" Target="../media/image3.png"/><Relationship Id="rId10" Type="http://schemas.openxmlformats.org/officeDocument/2006/relationships/image" Target="../media/image6.png"/><Relationship Id="rId9" Type="http://schemas.openxmlformats.org/officeDocument/2006/relationships/image" Target="../media/image2.png"/><Relationship Id="rId5" Type="http://schemas.openxmlformats.org/officeDocument/2006/relationships/image" Target="../media/image1.png"/><Relationship Id="rId6" Type="http://schemas.openxmlformats.org/officeDocument/2006/relationships/image" Target="../media/image8.png"/><Relationship Id="rId7" Type="http://schemas.openxmlformats.org/officeDocument/2006/relationships/image" Target="../media/image4.png"/><Relationship Id="rId8" Type="http://schemas.openxmlformats.org/officeDocument/2006/relationships/image" Target="../media/image5.png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7.png"/><Relationship Id="rId4" Type="http://schemas.openxmlformats.org/officeDocument/2006/relationships/image" Target="../media/image3.png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2.png"/><Relationship Id="rId4" Type="http://schemas.openxmlformats.org/officeDocument/2006/relationships/image" Target="../media/image6.png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4.png"/><Relationship Id="rId4" Type="http://schemas.openxmlformats.org/officeDocument/2006/relationships/image" Target="../media/image5.png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3.xml"/><Relationship Id="rId3" Type="http://schemas.openxmlformats.org/officeDocument/2006/relationships/image" Target="../media/image1.png"/><Relationship Id="rId4" Type="http://schemas.openxmlformats.org/officeDocument/2006/relationships/image" Target="../media/image8.png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4.xml"/><Relationship Id="rId3" Type="http://schemas.openxmlformats.org/officeDocument/2006/relationships/image" Target="../media/image4.png"/><Relationship Id="rId4" Type="http://schemas.openxmlformats.org/officeDocument/2006/relationships/image" Target="../media/image5.png"/></Relationships>
</file>

<file path=ppt/slides/_rels/slide2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5.xml"/><Relationship Id="rId3" Type="http://schemas.openxmlformats.org/officeDocument/2006/relationships/image" Target="../media/image1.png"/><Relationship Id="rId4" Type="http://schemas.openxmlformats.org/officeDocument/2006/relationships/image" Target="../media/image8.png"/></Relationships>
</file>

<file path=ppt/slides/_rels/slide2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6.xml"/><Relationship Id="rId3" Type="http://schemas.openxmlformats.org/officeDocument/2006/relationships/image" Target="../media/image2.png"/><Relationship Id="rId4" Type="http://schemas.openxmlformats.org/officeDocument/2006/relationships/image" Target="../media/image6.png"/></Relationships>
</file>

<file path=ppt/slides/_rels/slide2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7.xml"/><Relationship Id="rId3" Type="http://schemas.openxmlformats.org/officeDocument/2006/relationships/image" Target="../media/image7.png"/><Relationship Id="rId4" Type="http://schemas.openxmlformats.org/officeDocument/2006/relationships/image" Target="../media/image3.png"/></Relationships>
</file>

<file path=ppt/slides/_rels/slide2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8.xml"/><Relationship Id="rId3" Type="http://schemas.openxmlformats.org/officeDocument/2006/relationships/image" Target="../media/image7.png"/><Relationship Id="rId4" Type="http://schemas.openxmlformats.org/officeDocument/2006/relationships/image" Target="../media/image3.png"/></Relationships>
</file>

<file path=ppt/slides/_rels/slide2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9.xml"/><Relationship Id="rId3" Type="http://schemas.openxmlformats.org/officeDocument/2006/relationships/image" Target="../media/image1.png"/><Relationship Id="rId4" Type="http://schemas.openxmlformats.org/officeDocument/2006/relationships/image" Target="../media/image8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/Relationships>
</file>

<file path=ppt/slides/_rels/slide3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0.xml"/><Relationship Id="rId3" Type="http://schemas.openxmlformats.org/officeDocument/2006/relationships/image" Target="../media/image4.png"/><Relationship Id="rId4" Type="http://schemas.openxmlformats.org/officeDocument/2006/relationships/image" Target="../media/image5.png"/></Relationships>
</file>

<file path=ppt/slides/_rels/slide3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1.xml"/><Relationship Id="rId3" Type="http://schemas.openxmlformats.org/officeDocument/2006/relationships/image" Target="../media/image2.png"/><Relationship Id="rId4" Type="http://schemas.openxmlformats.org/officeDocument/2006/relationships/image" Target="../media/image6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7.png"/><Relationship Id="rId4" Type="http://schemas.openxmlformats.org/officeDocument/2006/relationships/image" Target="../media/image3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.png"/><Relationship Id="rId4" Type="http://schemas.openxmlformats.org/officeDocument/2006/relationships/image" Target="../media/image8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4.png"/><Relationship Id="rId4" Type="http://schemas.openxmlformats.org/officeDocument/2006/relationships/image" Target="../media/image5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2.png"/><Relationship Id="rId4" Type="http://schemas.openxmlformats.org/officeDocument/2006/relationships/image" Target="../media/image6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4.png"/><Relationship Id="rId4" Type="http://schemas.openxmlformats.org/officeDocument/2006/relationships/image" Target="../media/image5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.png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Emotion Roulette</a:t>
            </a:r>
            <a:endParaRPr/>
          </a:p>
        </p:txBody>
      </p:sp>
      <p:sp>
        <p:nvSpPr>
          <p:cNvPr id="55" name="Google Shape;55;p13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7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Happy Emoji [Download iPhone Emojis] | Emoji Island" id="118" name="Google Shape;118;p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743200" y="742950"/>
            <a:ext cx="3657600" cy="3657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9" name="Google Shape;119;p2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29600" y="1614225"/>
            <a:ext cx="1561025" cy="35292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3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4" name="Google Shape;124;p23"/>
          <p:cNvPicPr preferRelativeResize="0"/>
          <p:nvPr/>
        </p:nvPicPr>
        <p:blipFill rotWithShape="1">
          <a:blip r:embed="rId3">
            <a:alphaModFix/>
          </a:blip>
          <a:srcRect b="0" l="24178" r="31795" t="0"/>
          <a:stretch/>
        </p:blipFill>
        <p:spPr>
          <a:xfrm>
            <a:off x="616450" y="1457325"/>
            <a:ext cx="1733775" cy="36861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25" name="Google Shape;125;p2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743200" y="742950"/>
            <a:ext cx="3657600" cy="3657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9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0" name="Google Shape;130;p24"/>
          <p:cNvPicPr preferRelativeResize="0"/>
          <p:nvPr/>
        </p:nvPicPr>
        <p:blipFill rotWithShape="1">
          <a:blip r:embed="rId3">
            <a:alphaModFix/>
          </a:blip>
          <a:srcRect b="0" l="24178" r="31795" t="0"/>
          <a:stretch/>
        </p:blipFill>
        <p:spPr>
          <a:xfrm>
            <a:off x="616450" y="1457325"/>
            <a:ext cx="1733775" cy="36861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31" name="Google Shape;131;p2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743200" y="742950"/>
            <a:ext cx="3657600" cy="3657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5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6" name="Google Shape;136;p2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22100" y="1682400"/>
            <a:ext cx="1894025" cy="3461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7" name="Google Shape;137;p2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743200" y="742950"/>
            <a:ext cx="3657600" cy="3657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Happy Emoji [Download iPhone Emojis] | Emoji Island" id="142" name="Google Shape;142;p2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743200" y="742950"/>
            <a:ext cx="3657600" cy="3657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3" name="Google Shape;143;p2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29600" y="1614225"/>
            <a:ext cx="1561025" cy="35292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7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8" name="Google Shape;148;p2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09425" y="2253900"/>
            <a:ext cx="1908050" cy="2889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9" name="Google Shape;149;p2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743200" y="742950"/>
            <a:ext cx="3657600" cy="3657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3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4" name="Google Shape;154;p2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22100" y="1682400"/>
            <a:ext cx="1894025" cy="3461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5" name="Google Shape;155;p2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743200" y="742950"/>
            <a:ext cx="3657600" cy="3657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9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Happy Emoji [Download iPhone Emojis] | Emoji Island" id="160" name="Google Shape;160;p2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743200" y="742950"/>
            <a:ext cx="3657600" cy="3657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1" name="Google Shape;161;p2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29600" y="1614225"/>
            <a:ext cx="1561025" cy="35292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5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6" name="Google Shape;166;p30"/>
          <p:cNvPicPr preferRelativeResize="0"/>
          <p:nvPr/>
        </p:nvPicPr>
        <p:blipFill rotWithShape="1">
          <a:blip r:embed="rId3">
            <a:alphaModFix/>
          </a:blip>
          <a:srcRect b="0" l="24178" r="31795" t="0"/>
          <a:stretch/>
        </p:blipFill>
        <p:spPr>
          <a:xfrm>
            <a:off x="616450" y="1457325"/>
            <a:ext cx="1733775" cy="36861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67" name="Google Shape;167;p3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743200" y="742950"/>
            <a:ext cx="3657600" cy="3657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2" name="Google Shape;172;p3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09425" y="2253900"/>
            <a:ext cx="1908050" cy="2889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73" name="Google Shape;173;p3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743200" y="742950"/>
            <a:ext cx="3657600" cy="3657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9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Happy Emoji [Download iPhone Emojis] | Emoji Island" id="60" name="Google Shape;60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72525" y="3584400"/>
            <a:ext cx="1371600" cy="1371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1" name="Google Shape;61;p1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0" y="3396900"/>
            <a:ext cx="772525" cy="1746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2" name="Google Shape;62;p14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2176900" y="3396900"/>
            <a:ext cx="1223039" cy="1746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3" name="Google Shape;63;p14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3402140" y="3584400"/>
            <a:ext cx="1371600" cy="1371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4" name="Google Shape;64;p14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4775950" y="3582922"/>
            <a:ext cx="1030475" cy="1560578"/>
          </a:xfrm>
          <a:prstGeom prst="rect">
            <a:avLst/>
          </a:prstGeom>
          <a:noFill/>
          <a:ln>
            <a:noFill/>
          </a:ln>
        </p:spPr>
      </p:pic>
      <p:pic>
        <p:nvPicPr>
          <p:cNvPr id="65" name="Google Shape;65;p14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5690600" y="3584388"/>
            <a:ext cx="1371600" cy="1371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6" name="Google Shape;66;p14"/>
          <p:cNvPicPr preferRelativeResize="0"/>
          <p:nvPr/>
        </p:nvPicPr>
        <p:blipFill rotWithShape="1">
          <a:blip r:embed="rId9">
            <a:alphaModFix/>
          </a:blip>
          <a:srcRect b="0" l="24178" r="31795" t="0"/>
          <a:stretch/>
        </p:blipFill>
        <p:spPr>
          <a:xfrm>
            <a:off x="7062200" y="3396900"/>
            <a:ext cx="821506" cy="1746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7" name="Google Shape;67;p14"/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>
            <a:off x="7772400" y="3584400"/>
            <a:ext cx="1371600" cy="1371600"/>
          </a:xfrm>
          <a:prstGeom prst="rect">
            <a:avLst/>
          </a:prstGeom>
          <a:noFill/>
          <a:ln>
            <a:noFill/>
          </a:ln>
        </p:spPr>
      </p:pic>
      <p:sp>
        <p:nvSpPr>
          <p:cNvPr id="68" name="Google Shape;68;p14"/>
          <p:cNvSpPr txBox="1"/>
          <p:nvPr/>
        </p:nvSpPr>
        <p:spPr>
          <a:xfrm>
            <a:off x="192650" y="2781300"/>
            <a:ext cx="1554600" cy="548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/>
              <a:t>Happy/Joy</a:t>
            </a:r>
            <a:endParaRPr b="1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/>
              <a:t>Star Jumps</a:t>
            </a:r>
            <a:endParaRPr b="1"/>
          </a:p>
        </p:txBody>
      </p:sp>
      <p:sp>
        <p:nvSpPr>
          <p:cNvPr id="69" name="Google Shape;69;p14"/>
          <p:cNvSpPr txBox="1"/>
          <p:nvPr/>
        </p:nvSpPr>
        <p:spPr>
          <a:xfrm>
            <a:off x="2761175" y="2781300"/>
            <a:ext cx="1554600" cy="548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/>
              <a:t>Mad/Angry</a:t>
            </a:r>
            <a:endParaRPr b="1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/>
              <a:t>Stomp</a:t>
            </a:r>
            <a:endParaRPr b="1"/>
          </a:p>
        </p:txBody>
      </p:sp>
      <p:sp>
        <p:nvSpPr>
          <p:cNvPr id="70" name="Google Shape;70;p14"/>
          <p:cNvSpPr txBox="1"/>
          <p:nvPr/>
        </p:nvSpPr>
        <p:spPr>
          <a:xfrm>
            <a:off x="5169175" y="2781300"/>
            <a:ext cx="1554600" cy="548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/>
              <a:t>Sad/Upset</a:t>
            </a:r>
            <a:endParaRPr b="1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/>
              <a:t>Tip Toe</a:t>
            </a:r>
            <a:endParaRPr b="1"/>
          </a:p>
        </p:txBody>
      </p:sp>
      <p:sp>
        <p:nvSpPr>
          <p:cNvPr id="71" name="Google Shape;71;p14"/>
          <p:cNvSpPr txBox="1"/>
          <p:nvPr/>
        </p:nvSpPr>
        <p:spPr>
          <a:xfrm>
            <a:off x="7154650" y="2781288"/>
            <a:ext cx="1554600" cy="548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/>
              <a:t>Scared/Worried</a:t>
            </a:r>
            <a:endParaRPr b="1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/>
              <a:t>Wiggle</a:t>
            </a:r>
            <a:endParaRPr b="1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7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Happy Emoji [Download iPhone Emojis] | Emoji Island" id="178" name="Google Shape;178;p3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743200" y="742950"/>
            <a:ext cx="3657600" cy="3657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79" name="Google Shape;179;p3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29600" y="1614225"/>
            <a:ext cx="1561025" cy="35292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3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" name="Google Shape;184;p33"/>
          <p:cNvPicPr preferRelativeResize="0"/>
          <p:nvPr/>
        </p:nvPicPr>
        <p:blipFill rotWithShape="1">
          <a:blip r:embed="rId3">
            <a:alphaModFix/>
          </a:blip>
          <a:srcRect b="0" l="24178" r="31795" t="0"/>
          <a:stretch/>
        </p:blipFill>
        <p:spPr>
          <a:xfrm>
            <a:off x="616450" y="1457325"/>
            <a:ext cx="1733775" cy="36861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85" name="Google Shape;185;p3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743200" y="742950"/>
            <a:ext cx="3657600" cy="3657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9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0" name="Google Shape;190;p3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09425" y="2253900"/>
            <a:ext cx="1908050" cy="2889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91" name="Google Shape;191;p3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743200" y="742950"/>
            <a:ext cx="3657600" cy="3657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5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6" name="Google Shape;196;p3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22100" y="1682400"/>
            <a:ext cx="1894025" cy="3461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97" name="Google Shape;197;p3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743200" y="742950"/>
            <a:ext cx="3657600" cy="3657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2" name="Google Shape;202;p3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09425" y="2253900"/>
            <a:ext cx="1908050" cy="2889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03" name="Google Shape;203;p3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743200" y="742950"/>
            <a:ext cx="3657600" cy="3657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7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8" name="Google Shape;208;p3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22100" y="1682400"/>
            <a:ext cx="1894025" cy="3461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09" name="Google Shape;209;p3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743200" y="742950"/>
            <a:ext cx="3657600" cy="3657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3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4" name="Google Shape;214;p38"/>
          <p:cNvPicPr preferRelativeResize="0"/>
          <p:nvPr/>
        </p:nvPicPr>
        <p:blipFill rotWithShape="1">
          <a:blip r:embed="rId3">
            <a:alphaModFix/>
          </a:blip>
          <a:srcRect b="0" l="24178" r="31795" t="0"/>
          <a:stretch/>
        </p:blipFill>
        <p:spPr>
          <a:xfrm>
            <a:off x="616450" y="1457325"/>
            <a:ext cx="1733775" cy="36861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15" name="Google Shape;215;p3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743200" y="742950"/>
            <a:ext cx="3657600" cy="3657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9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Happy Emoji [Download iPhone Emojis] | Emoji Island" id="220" name="Google Shape;220;p3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743200" y="742950"/>
            <a:ext cx="3657600" cy="3657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21" name="Google Shape;221;p3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29600" y="1614225"/>
            <a:ext cx="1561025" cy="35292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5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Happy Emoji [Download iPhone Emojis] | Emoji Island" id="226" name="Google Shape;226;p4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743200" y="742950"/>
            <a:ext cx="3657600" cy="3657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27" name="Google Shape;227;p4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29600" y="1614225"/>
            <a:ext cx="1561025" cy="35292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2" name="Google Shape;232;p4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22100" y="1682400"/>
            <a:ext cx="1894025" cy="3461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33" name="Google Shape;233;p4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743200" y="742950"/>
            <a:ext cx="3657600" cy="3657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5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15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GET READY!!!!!</a:t>
            </a:r>
            <a:endParaRPr/>
          </a:p>
        </p:txBody>
      </p:sp>
      <p:sp>
        <p:nvSpPr>
          <p:cNvPr id="77" name="Google Shape;77;p15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7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8" name="Google Shape;238;p4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09425" y="2253900"/>
            <a:ext cx="1908050" cy="2889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39" name="Google Shape;239;p4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743200" y="742950"/>
            <a:ext cx="3657600" cy="3657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3" name="Shape 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4" name="Google Shape;244;p43"/>
          <p:cNvPicPr preferRelativeResize="0"/>
          <p:nvPr/>
        </p:nvPicPr>
        <p:blipFill rotWithShape="1">
          <a:blip r:embed="rId3">
            <a:alphaModFix/>
          </a:blip>
          <a:srcRect b="0" l="24178" r="31795" t="0"/>
          <a:stretch/>
        </p:blipFill>
        <p:spPr>
          <a:xfrm>
            <a:off x="616450" y="1457325"/>
            <a:ext cx="1733775" cy="36861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45" name="Google Shape;245;p4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743200" y="742950"/>
            <a:ext cx="3657600" cy="3657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Happy Emoji [Download iPhone Emojis] | Emoji Island" id="82" name="Google Shape;82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743200" y="742950"/>
            <a:ext cx="3657600" cy="3657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83" name="Google Shape;83;p1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29600" y="1614225"/>
            <a:ext cx="1561025" cy="35292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8" name="Google Shape;88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22100" y="1682400"/>
            <a:ext cx="1894025" cy="3461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89" name="Google Shape;89;p1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743200" y="742950"/>
            <a:ext cx="3657600" cy="3657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3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4" name="Google Shape;94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09425" y="2253900"/>
            <a:ext cx="1908050" cy="2889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95" name="Google Shape;95;p1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743200" y="742950"/>
            <a:ext cx="3657600" cy="3657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9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0" name="Google Shape;100;p19"/>
          <p:cNvPicPr preferRelativeResize="0"/>
          <p:nvPr/>
        </p:nvPicPr>
        <p:blipFill rotWithShape="1">
          <a:blip r:embed="rId3">
            <a:alphaModFix/>
          </a:blip>
          <a:srcRect b="0" l="24178" r="31795" t="0"/>
          <a:stretch/>
        </p:blipFill>
        <p:spPr>
          <a:xfrm>
            <a:off x="616450" y="1457325"/>
            <a:ext cx="1733775" cy="36861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1" name="Google Shape;101;p1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743200" y="742950"/>
            <a:ext cx="3657600" cy="3657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5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6" name="Google Shape;106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09425" y="2253900"/>
            <a:ext cx="1908050" cy="2889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7" name="Google Shape;107;p2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743200" y="742950"/>
            <a:ext cx="3657600" cy="3657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" name="Google Shape;112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22100" y="1682400"/>
            <a:ext cx="1894025" cy="3461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3" name="Google Shape;113;p2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743200" y="742950"/>
            <a:ext cx="3657600" cy="3657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